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DA448E-58E2-448E-907B-1489BECA0021}" type="datetimeFigureOut">
              <a:rPr lang="es-ES" smtClean="0"/>
              <a:t>25/11/2018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59DF28-51E7-4366-8EAC-0C30B4E2B44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Los Riesgos de las Redes Sociales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Distractor</a:t>
            </a:r>
            <a:endParaRPr lang="es-ES" dirty="0"/>
          </a:p>
        </p:txBody>
      </p:sp>
      <p:pic>
        <p:nvPicPr>
          <p:cNvPr id="4" name="4 Imagen" descr="descarga (1)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08920"/>
            <a:ext cx="4545855" cy="3086298"/>
          </a:xfrm>
          <a:prstGeom prst="rect">
            <a:avLst/>
          </a:prstGeom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43608" y="3140968"/>
            <a:ext cx="2238375" cy="2520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Estar pendiente de las cosas importantes que se hacen: estudiar, conducir, trabajar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Adicción</a:t>
            </a:r>
            <a:endParaRPr lang="es-ES" dirty="0"/>
          </a:p>
        </p:txBody>
      </p:sp>
      <p:pic>
        <p:nvPicPr>
          <p:cNvPr id="4" name="5 Imagen" descr="descarga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852936"/>
            <a:ext cx="3969791" cy="3158306"/>
          </a:xfrm>
          <a:prstGeom prst="rect">
            <a:avLst/>
          </a:prstGeom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6325" y="2573338"/>
            <a:ext cx="2238375" cy="15037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pensar tanto en el móvil y lo que ocurra dentro de él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Postura</a:t>
            </a:r>
            <a:endParaRPr lang="es-ES" dirty="0"/>
          </a:p>
        </p:txBody>
      </p:sp>
      <p:pic>
        <p:nvPicPr>
          <p:cNvPr id="6" name="5 Imagen" descr="Resultado de imagen de postura dibujo movi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4218384" cy="299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99592" y="2348880"/>
            <a:ext cx="2238375" cy="280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 la hora de usar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tablets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móviles … sentarse bien, con la espalda recta…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ES" dirty="0"/>
              <a:t>Robo de identidad</a:t>
            </a:r>
            <a:br>
              <a:rPr lang="es-ES" dirty="0"/>
            </a:br>
            <a:endParaRPr lang="es-ES" dirty="0"/>
          </a:p>
        </p:txBody>
      </p:sp>
      <p:pic>
        <p:nvPicPr>
          <p:cNvPr id="4" name="3 Marcador de contenido" descr="Resultado de imagen de robo identidad riesgos sociales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39952" y="2636912"/>
            <a:ext cx="3643114" cy="321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2060848"/>
            <a:ext cx="2238375" cy="1944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Crear contraseñas adecuadas, y cuidar que no las roben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Pérdida de intimidad</a:t>
            </a:r>
            <a:br>
              <a:rPr lang="es-ES" dirty="0"/>
            </a:br>
            <a:endParaRPr lang="es-ES" dirty="0"/>
          </a:p>
        </p:txBody>
      </p:sp>
      <p:pic>
        <p:nvPicPr>
          <p:cNvPr id="4" name="6 Imagen" descr="descarga.pn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852936"/>
            <a:ext cx="3807866" cy="3089920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55576" y="2060848"/>
            <a:ext cx="2238375" cy="18722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Vigilar que contenidos subir, sean apropiados y no íntimos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s-ES" dirty="0" smtClean="0"/>
              <a:t>Aislamiento</a:t>
            </a:r>
            <a:endParaRPr lang="es-ES" dirty="0"/>
          </a:p>
        </p:txBody>
      </p:sp>
      <p:pic>
        <p:nvPicPr>
          <p:cNvPr id="4" name="3 Marcador de contenido" descr="Resultado de imagen de aislamiento redes sociales dibuj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08920"/>
            <a:ext cx="3561184" cy="348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99592" y="2132856"/>
            <a:ext cx="2238375" cy="1944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Hablar y tener relaciones sociales en persona. Salir del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móvil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</a:t>
            </a:r>
            <a:r>
              <a:rPr lang="es-ES" dirty="0" err="1" smtClean="0"/>
              <a:t>iberacoso</a:t>
            </a:r>
            <a:endParaRPr lang="es-ES" dirty="0"/>
          </a:p>
        </p:txBody>
      </p:sp>
      <p:pic>
        <p:nvPicPr>
          <p:cNvPr id="4" name="3 Marcador de contenido" descr="Imagen relacionada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39952" y="2564904"/>
            <a:ext cx="4022420" cy="331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71600" y="2348880"/>
            <a:ext cx="2238375" cy="18722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callar cualquier situación de abuso en las redes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Grooming</a:t>
            </a:r>
            <a:endParaRPr lang="es-ES" dirty="0"/>
          </a:p>
        </p:txBody>
      </p:sp>
      <p:pic>
        <p:nvPicPr>
          <p:cNvPr id="4" name="3 Marcador de contenido" descr="Resultado de imagen de grooming dibuj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068960"/>
            <a:ext cx="4242665" cy="311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552" y="2204864"/>
            <a:ext cx="2238375" cy="20162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confiar en personas que no conoces (solo conoces por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 red)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Sexting</a:t>
            </a:r>
            <a:endParaRPr lang="es-ES" dirty="0"/>
          </a:p>
        </p:txBody>
      </p:sp>
      <p:pic>
        <p:nvPicPr>
          <p:cNvPr id="4" name="3 Marcador de contenido" descr="Resultado de imagen de sexting dibuj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564904"/>
            <a:ext cx="2738413" cy="330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7624" y="2564904"/>
            <a:ext cx="2238375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enviar imágenes comprometidas por internet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Virus</a:t>
            </a:r>
            <a:endParaRPr lang="es-ES" dirty="0"/>
          </a:p>
        </p:txBody>
      </p:sp>
      <p:pic>
        <p:nvPicPr>
          <p:cNvPr id="4" name="3 Marcador de contenido" descr="Resultado de imagen de virus dibujo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3892287" cy="366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99592" y="2492897"/>
            <a:ext cx="2238375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Tener instalado antivirus y visitar páginas seguras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 excesivo</a:t>
            </a:r>
            <a:endParaRPr lang="es-ES" dirty="0"/>
          </a:p>
        </p:txBody>
      </p:sp>
      <p:pic>
        <p:nvPicPr>
          <p:cNvPr id="4" name="3 Marcador de contenido" descr="Resultado de imagen de distraccion dibujo movil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27984" y="3068960"/>
            <a:ext cx="3721877" cy="275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552" y="3356992"/>
            <a:ext cx="2238375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Dedicar un tiempo justo al uso de Redes Sociales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144</Words>
  <Application>Microsoft Office PowerPoint</Application>
  <PresentationFormat>Presentación en pantalla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Equidad</vt:lpstr>
      <vt:lpstr>Los Riesgos de las Redes Sociales</vt:lpstr>
      <vt:lpstr>Robo de identidad </vt:lpstr>
      <vt:lpstr>Pérdida de intimidad </vt:lpstr>
      <vt:lpstr>Aislamiento</vt:lpstr>
      <vt:lpstr>Ciberacoso</vt:lpstr>
      <vt:lpstr>Grooming</vt:lpstr>
      <vt:lpstr>Sexting</vt:lpstr>
      <vt:lpstr>Virus</vt:lpstr>
      <vt:lpstr>Uso excesivo</vt:lpstr>
      <vt:lpstr>Distractor</vt:lpstr>
      <vt:lpstr>Adicción</vt:lpstr>
      <vt:lpstr>Postura</vt:lpstr>
      <vt:lpstr>Diapositiva 13</vt:lpstr>
    </vt:vector>
  </TitlesOfParts>
  <Company>hhh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Riesgos de las Redes Sociales</dc:title>
  <dc:creator>Fernando Lopez Cancio</dc:creator>
  <cp:lastModifiedBy>Fernando Lopez Cancio</cp:lastModifiedBy>
  <cp:revision>3</cp:revision>
  <dcterms:created xsi:type="dcterms:W3CDTF">2018-11-25T17:34:12Z</dcterms:created>
  <dcterms:modified xsi:type="dcterms:W3CDTF">2018-11-25T21:37:48Z</dcterms:modified>
</cp:coreProperties>
</file>