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A448E-58E2-448E-907B-1489BECA0021}" type="datetimeFigureOut">
              <a:rPr lang="es-ES" smtClean="0"/>
              <a:t>25/11/2018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D59DF28-51E7-4366-8EAC-0C30B4E2B440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A448E-58E2-448E-907B-1489BECA0021}" type="datetimeFigureOut">
              <a:rPr lang="es-ES" smtClean="0"/>
              <a:t>25/11/2018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DF28-51E7-4366-8EAC-0C30B4E2B44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A448E-58E2-448E-907B-1489BECA0021}" type="datetimeFigureOut">
              <a:rPr lang="es-ES" smtClean="0"/>
              <a:t>25/11/2018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DF28-51E7-4366-8EAC-0C30B4E2B44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A448E-58E2-448E-907B-1489BECA0021}" type="datetimeFigureOut">
              <a:rPr lang="es-ES" smtClean="0"/>
              <a:t>25/11/2018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DF28-51E7-4366-8EAC-0C30B4E2B440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A448E-58E2-448E-907B-1489BECA0021}" type="datetimeFigureOut">
              <a:rPr lang="es-ES" smtClean="0"/>
              <a:t>25/11/2018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D59DF28-51E7-4366-8EAC-0C30B4E2B440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A448E-58E2-448E-907B-1489BECA0021}" type="datetimeFigureOut">
              <a:rPr lang="es-ES" smtClean="0"/>
              <a:t>25/11/2018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DF28-51E7-4366-8EAC-0C30B4E2B440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A448E-58E2-448E-907B-1489BECA0021}" type="datetimeFigureOut">
              <a:rPr lang="es-ES" smtClean="0"/>
              <a:t>25/11/2018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DF28-51E7-4366-8EAC-0C30B4E2B440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A448E-58E2-448E-907B-1489BECA0021}" type="datetimeFigureOut">
              <a:rPr lang="es-ES" smtClean="0"/>
              <a:t>25/11/2018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DF28-51E7-4366-8EAC-0C30B4E2B44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A448E-58E2-448E-907B-1489BECA0021}" type="datetimeFigureOut">
              <a:rPr lang="es-ES" smtClean="0"/>
              <a:t>25/11/2018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DF28-51E7-4366-8EAC-0C30B4E2B44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A448E-58E2-448E-907B-1489BECA0021}" type="datetimeFigureOut">
              <a:rPr lang="es-ES" smtClean="0"/>
              <a:t>25/11/2018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DF28-51E7-4366-8EAC-0C30B4E2B440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A448E-58E2-448E-907B-1489BECA0021}" type="datetimeFigureOut">
              <a:rPr lang="es-ES" smtClean="0"/>
              <a:t>25/11/2018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D59DF28-51E7-4366-8EAC-0C30B4E2B440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CDA448E-58E2-448E-907B-1489BECA0021}" type="datetimeFigureOut">
              <a:rPr lang="es-ES" smtClean="0"/>
              <a:t>25/11/2018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D59DF28-51E7-4366-8EAC-0C30B4E2B440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Los Riesgos de las Redes Sociales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Distractor</a:t>
            </a:r>
            <a:endParaRPr lang="es-ES" dirty="0"/>
          </a:p>
        </p:txBody>
      </p:sp>
      <p:pic>
        <p:nvPicPr>
          <p:cNvPr id="4" name="4 Imagen" descr="descarga (1).jpg"/>
          <p:cNvPicPr>
            <a:picLocks noGrp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275856" y="2708920"/>
            <a:ext cx="4545855" cy="3086298"/>
          </a:xfrm>
          <a:prstGeom prst="rect">
            <a:avLst/>
          </a:prstGeom>
        </p:spPr>
      </p:pic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043608" y="3140968"/>
            <a:ext cx="2238375" cy="25202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Estar pendiente de las cosas importantes que se hacen: estudiar, conducir, trabajar …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Adicción</a:t>
            </a:r>
            <a:endParaRPr lang="es-ES" dirty="0"/>
          </a:p>
        </p:txBody>
      </p:sp>
      <p:pic>
        <p:nvPicPr>
          <p:cNvPr id="4" name="5 Imagen" descr="descarga.jpg"/>
          <p:cNvPicPr>
            <a:picLocks noGrp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283968" y="2852936"/>
            <a:ext cx="3969791" cy="3158306"/>
          </a:xfrm>
          <a:prstGeom prst="rect">
            <a:avLst/>
          </a:prstGeom>
        </p:spPr>
      </p:pic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076325" y="2573338"/>
            <a:ext cx="2238375" cy="150373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No pensar tanto en el móvil y lo que ocurra dentro de él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E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Postura</a:t>
            </a:r>
            <a:endParaRPr lang="es-ES" dirty="0"/>
          </a:p>
        </p:txBody>
      </p:sp>
      <p:pic>
        <p:nvPicPr>
          <p:cNvPr id="6" name="5 Imagen" descr="Resultado de imagen de postura dibujo movi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996952"/>
            <a:ext cx="4218384" cy="2994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899592" y="2348880"/>
            <a:ext cx="2238375" cy="28083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 la hora de usar </a:t>
            </a:r>
            <a:r>
              <a:rPr kumimoji="0" lang="es-E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tablets</a:t>
            </a: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 móviles … sentarse bien, con la espalda recta…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es-ES" dirty="0"/>
              <a:t>Robo de identidad</a:t>
            </a:r>
            <a:br>
              <a:rPr lang="es-ES" dirty="0"/>
            </a:br>
            <a:endParaRPr lang="es-ES" dirty="0"/>
          </a:p>
        </p:txBody>
      </p:sp>
      <p:pic>
        <p:nvPicPr>
          <p:cNvPr id="4" name="3 Marcador de contenido" descr="Resultado de imagen de robo identidad riesgos sociales"/>
          <p:cNvPicPr>
            <a:picLocks noGrp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139952" y="2636912"/>
            <a:ext cx="3643114" cy="3211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99592" y="2060848"/>
            <a:ext cx="2238375" cy="194421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Crear contraseñas adecuadas, y cuidar que no las roben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/>
              <a:t>Pérdida de intimidad</a:t>
            </a:r>
            <a:br>
              <a:rPr lang="es-ES" dirty="0"/>
            </a:br>
            <a:endParaRPr lang="es-ES" dirty="0"/>
          </a:p>
        </p:txBody>
      </p:sp>
      <p:pic>
        <p:nvPicPr>
          <p:cNvPr id="4" name="6 Imagen" descr="descarga.png"/>
          <p:cNvPicPr>
            <a:picLocks noGrp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23928" y="2852936"/>
            <a:ext cx="3807866" cy="3089920"/>
          </a:xfrm>
          <a:prstGeom prst="rect">
            <a:avLst/>
          </a:prstGeom>
        </p:spPr>
      </p:pic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755576" y="2060848"/>
            <a:ext cx="2238375" cy="18722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Vigilar que contenidos subir, sean apropiados y no íntimos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/>
          <a:lstStyle/>
          <a:p>
            <a:r>
              <a:rPr lang="es-ES" dirty="0" smtClean="0"/>
              <a:t>Aislamiento</a:t>
            </a:r>
            <a:endParaRPr lang="es-ES" dirty="0"/>
          </a:p>
        </p:txBody>
      </p:sp>
      <p:pic>
        <p:nvPicPr>
          <p:cNvPr id="4" name="3 Marcador de contenido" descr="Resultado de imagen de aislamiento redes sociales dibujo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2708920"/>
            <a:ext cx="3561184" cy="3484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899592" y="2132856"/>
            <a:ext cx="2238375" cy="194421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Hablar y tener relaciones sociales en persona. Salir del</a:t>
            </a: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móvil</a:t>
            </a:r>
            <a:endParaRPr kumimoji="0" lang="es-E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C</a:t>
            </a:r>
            <a:r>
              <a:rPr lang="es-ES" dirty="0" err="1" smtClean="0"/>
              <a:t>iberacoso</a:t>
            </a:r>
            <a:endParaRPr lang="es-ES" dirty="0"/>
          </a:p>
        </p:txBody>
      </p:sp>
      <p:pic>
        <p:nvPicPr>
          <p:cNvPr id="4" name="3 Marcador de contenido" descr="Imagen relacionada"/>
          <p:cNvPicPr>
            <a:picLocks noGrp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139952" y="2564904"/>
            <a:ext cx="4022420" cy="331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971600" y="2348880"/>
            <a:ext cx="2238375" cy="18722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No callar cualquier situación de abuso en las redes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Grooming</a:t>
            </a:r>
            <a:endParaRPr lang="es-ES" dirty="0"/>
          </a:p>
        </p:txBody>
      </p:sp>
      <p:pic>
        <p:nvPicPr>
          <p:cNvPr id="4" name="3 Marcador de contenido" descr="Resultado de imagen de grooming dibujo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068960"/>
            <a:ext cx="4242665" cy="3117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39552" y="2204864"/>
            <a:ext cx="2238375" cy="20162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No confiar en personas que no conoces (solo conoces por</a:t>
            </a: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la red)</a:t>
            </a:r>
            <a:endParaRPr kumimoji="0" lang="es-E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Sexting</a:t>
            </a:r>
            <a:endParaRPr lang="es-ES" dirty="0"/>
          </a:p>
        </p:txBody>
      </p:sp>
      <p:pic>
        <p:nvPicPr>
          <p:cNvPr id="4" name="3 Marcador de contenido" descr="Resultado de imagen de sexting dibujo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2564904"/>
            <a:ext cx="2738413" cy="3309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187624" y="2564904"/>
            <a:ext cx="2238375" cy="158417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No enviar imágenes comprometidas por internet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Virus</a:t>
            </a:r>
            <a:endParaRPr lang="es-ES" dirty="0"/>
          </a:p>
        </p:txBody>
      </p:sp>
      <p:pic>
        <p:nvPicPr>
          <p:cNvPr id="4" name="3 Marcador de contenido" descr="Resultado de imagen de virus dibujo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708920"/>
            <a:ext cx="3892287" cy="3668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899592" y="2492897"/>
            <a:ext cx="2238375" cy="158417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Tener instalado antivirus y visitar páginas seguras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Uso excesivo</a:t>
            </a:r>
            <a:endParaRPr lang="es-ES" dirty="0"/>
          </a:p>
        </p:txBody>
      </p:sp>
      <p:pic>
        <p:nvPicPr>
          <p:cNvPr id="4" name="3 Marcador de contenido" descr="Resultado de imagen de distraccion dibujo movil"/>
          <p:cNvPicPr>
            <a:picLocks noGrp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427984" y="3068960"/>
            <a:ext cx="3721877" cy="275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539552" y="3356992"/>
            <a:ext cx="2238375" cy="158417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Dedicar un tiempo justo al uso de Redes Sociales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Words>144</Words>
  <Application>Microsoft Office PowerPoint</Application>
  <PresentationFormat>Presentación en pantalla (4:3)</PresentationFormat>
  <Paragraphs>23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Equidad</vt:lpstr>
      <vt:lpstr>Los Riesgos de las Redes Sociales</vt:lpstr>
      <vt:lpstr>Robo de identidad </vt:lpstr>
      <vt:lpstr>Pérdida de intimidad </vt:lpstr>
      <vt:lpstr>Aislamiento</vt:lpstr>
      <vt:lpstr>Ciberacoso</vt:lpstr>
      <vt:lpstr>Grooming</vt:lpstr>
      <vt:lpstr>Sexting</vt:lpstr>
      <vt:lpstr>Virus</vt:lpstr>
      <vt:lpstr>Uso excesivo</vt:lpstr>
      <vt:lpstr>Distractor</vt:lpstr>
      <vt:lpstr>Adicción</vt:lpstr>
      <vt:lpstr>Postura</vt:lpstr>
      <vt:lpstr>Diapositiva 13</vt:lpstr>
    </vt:vector>
  </TitlesOfParts>
  <Company>hhh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Riesgos de las Redes Sociales</dc:title>
  <dc:creator>Fernando Lopez Cancio</dc:creator>
  <cp:lastModifiedBy>Fernando Lopez Cancio</cp:lastModifiedBy>
  <cp:revision>3</cp:revision>
  <dcterms:created xsi:type="dcterms:W3CDTF">2018-11-25T17:34:12Z</dcterms:created>
  <dcterms:modified xsi:type="dcterms:W3CDTF">2018-11-25T21:37:48Z</dcterms:modified>
</cp:coreProperties>
</file>